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  <p:sldMasterId id="2147483665" r:id="rId4"/>
  </p:sldMasterIdLst>
  <p:sldIdLst>
    <p:sldId id="273" r:id="rId5"/>
    <p:sldId id="266" r:id="rId6"/>
    <p:sldId id="267" r:id="rId7"/>
    <p:sldId id="268" r:id="rId8"/>
    <p:sldId id="269" r:id="rId9"/>
    <p:sldId id="263" r:id="rId10"/>
  </p:sldIdLst>
  <p:sldSz cx="12192000" cy="6858000"/>
  <p:notesSz cx="6858000" cy="9144000"/>
  <p:embeddedFontLst>
    <p:embeddedFont>
      <p:font typeface="Spoqa Han Sans Neo" panose="020B0600000101010101" charset="-127"/>
      <p:regular r:id="rId11"/>
    </p:embeddedFont>
    <p:embeddedFont>
      <p:font typeface="NanumGothic" panose="020D0604000000000000" pitchFamily="50" charset="-127"/>
      <p:regular r:id="rId12"/>
      <p:bold r:id="rId13"/>
    </p:embeddedFont>
    <p:embeddedFont>
      <p:font typeface="나눔스퀘어_ac Bold" panose="020B0600000101010101" pitchFamily="50" charset="-127"/>
      <p:bold r:id="rId14"/>
    </p:embeddedFont>
    <p:embeddedFont>
      <p:font typeface="나눔스퀘어_ac ExtraBold" panose="020B0600000101010101" pitchFamily="50" charset="-127"/>
      <p:bold r:id="rId15"/>
    </p:embeddedFont>
    <p:embeddedFont>
      <p:font typeface="NanumGothicExtraBold" pitchFamily="2" charset="-127"/>
      <p:bold r:id="rId16"/>
    </p:embeddedFont>
    <p:embeddedFont>
      <p:font typeface="맑은 고딕" panose="020B0503020000020004" pitchFamily="50" charset="-127"/>
      <p:regular r:id="rId17"/>
      <p:bold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3FA3A6-6331-9BA2-4A98-67ABB3B8F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B9D7323-F99D-E1D5-1BE6-D228C2BAB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809488-AB65-1F23-B202-3A40F972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88A3-3477-4CAE-BAE5-CE10DEB86CEF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8EE3AF-0CD9-8ED4-5441-ADF631F8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46EBCA-9E42-3C45-5ED1-90C2E2DA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2D0F-A4C0-418E-8BF8-CA36D8026E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268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846DCC-782B-9F76-E92C-273467C4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79ABE45-1B4B-B391-8377-65C1EA275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80D04F-E48F-B962-416B-CD1403AFD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88A3-3477-4CAE-BAE5-CE10DEB86CEF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FC4ACB-4411-D76B-F548-0435F5A9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12BA1E-4AE2-FFEF-1307-F78ECAED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2D0F-A4C0-418E-8BF8-CA36D8026E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22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6173B55-327A-38B3-CE93-885B8B4CA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9529D7C-1319-7721-E482-027952B5E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CCE60E-9711-CD3D-377F-D6C5C23E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88A3-3477-4CAE-BAE5-CE10DEB86CEF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677665-29A2-9A18-07E2-9A5FAA401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942542-7E95-5F10-30AC-E78C5B8E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2D0F-A4C0-418E-8BF8-CA36D8026E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545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DA703220-BA99-1C9A-6DBD-1F9856A78B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81033" y="3175900"/>
            <a:ext cx="8640000" cy="61200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r>
              <a:rPr lang="ko-KR" altLang="en-US" dirty="0"/>
              <a:t>아침나라 표지 제목 입력란</a:t>
            </a:r>
          </a:p>
        </p:txBody>
      </p: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id="{8AFBA116-6A35-1CDE-AB43-47109BB010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81033" y="2815900"/>
            <a:ext cx="86400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lang="ko-KR" altLang="en-US" dirty="0"/>
              <a:t>교과 과목 입력란 </a:t>
            </a:r>
            <a:r>
              <a:rPr lang="en-US" altLang="ko-KR" dirty="0"/>
              <a:t>| </a:t>
            </a:r>
            <a:r>
              <a:rPr lang="ko-KR" altLang="en-US" dirty="0"/>
              <a:t>학년 구분 </a:t>
            </a:r>
            <a:r>
              <a:rPr lang="en-US" altLang="ko-KR" dirty="0"/>
              <a:t>or </a:t>
            </a:r>
            <a:r>
              <a:rPr lang="ko-KR" altLang="en-US" dirty="0"/>
              <a:t>성명 입력란</a:t>
            </a:r>
          </a:p>
        </p:txBody>
      </p:sp>
    </p:spTree>
    <p:extLst>
      <p:ext uri="{BB962C8B-B14F-4D97-AF65-F5344CB8AC3E}">
        <p14:creationId xmlns:p14="http://schemas.microsoft.com/office/powerpoint/2010/main" val="90902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세로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0D1CF71B-2F10-39E0-907F-A844BD87F0A9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6800" y="6263640"/>
            <a:ext cx="10861675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7C1DD69-C474-5B37-5E39-ADB5A7017D2B}"/>
              </a:ext>
            </a:extLst>
          </p:cNvPr>
          <p:cNvSpPr txBox="1"/>
          <p:nvPr userDrawn="1"/>
        </p:nvSpPr>
        <p:spPr>
          <a:xfrm>
            <a:off x="1066800" y="6426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sp>
        <p:nvSpPr>
          <p:cNvPr id="29" name="텍스트 개체 틀 28">
            <a:extLst>
              <a:ext uri="{FF2B5EF4-FFF2-40B4-BE49-F238E27FC236}">
                <a16:creationId xmlns:a16="http://schemas.microsoft.com/office/drawing/2014/main" id="{B2FE70AF-A206-22CE-D6BF-03E858A063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1999" y="468000"/>
            <a:ext cx="4944001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5836FE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ko-KR" altLang="en-US" dirty="0"/>
              <a:t>제목 스타일을 편집하려면 클릭</a:t>
            </a:r>
          </a:p>
        </p:txBody>
      </p:sp>
      <p:sp>
        <p:nvSpPr>
          <p:cNvPr id="31" name="텍스트 개체 틀 30">
            <a:extLst>
              <a:ext uri="{FF2B5EF4-FFF2-40B4-BE49-F238E27FC236}">
                <a16:creationId xmlns:a16="http://schemas.microsoft.com/office/drawing/2014/main" id="{F0E29B8D-E441-6079-F767-35691C465A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8001" y="828000"/>
            <a:ext cx="4728000" cy="1776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lang="ko-KR" altLang="en-US" dirty="0"/>
              <a:t>소제목 스타일을 편집하려면 클릭</a:t>
            </a:r>
          </a:p>
        </p:txBody>
      </p:sp>
      <p:sp>
        <p:nvSpPr>
          <p:cNvPr id="46" name="슬라이드 번호 개체 틀 45">
            <a:extLst>
              <a:ext uri="{FF2B5EF4-FFF2-40B4-BE49-F238E27FC236}">
                <a16:creationId xmlns:a16="http://schemas.microsoft.com/office/drawing/2014/main" id="{4EE82AC1-1C01-7D81-D067-54745C93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D616-96D1-4D0F-8EC5-F2FE675DB340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C1A978AF-733A-330D-B927-4B71AF6B83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357600"/>
            <a:ext cx="642191" cy="251999"/>
          </a:xfrm>
          <a:prstGeom prst="rect">
            <a:avLst/>
          </a:prstGeom>
        </p:spPr>
      </p:pic>
      <p:sp>
        <p:nvSpPr>
          <p:cNvPr id="2" name="사각형: 둥근 모서리 12">
            <a:extLst>
              <a:ext uri="{FF2B5EF4-FFF2-40B4-BE49-F238E27FC236}">
                <a16:creationId xmlns:a16="http://schemas.microsoft.com/office/drawing/2014/main" id="{5C6A9F76-5B9E-FEBF-08D3-44C3A3988E35}"/>
              </a:ext>
            </a:extLst>
          </p:cNvPr>
          <p:cNvSpPr/>
          <p:nvPr userDrawn="1"/>
        </p:nvSpPr>
        <p:spPr>
          <a:xfrm>
            <a:off x="264475" y="261649"/>
            <a:ext cx="648000" cy="6335993"/>
          </a:xfrm>
          <a:prstGeom prst="roundRect">
            <a:avLst/>
          </a:prstGeom>
          <a:gradFill>
            <a:gsLst>
              <a:gs pos="0">
                <a:srgbClr val="308BF4"/>
              </a:gs>
              <a:gs pos="100000">
                <a:srgbClr val="5836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 descr="스케치, 디자인, 상징, 직사각형이(가) 표시된 사진&#10;&#10;자동 생성된 설명">
            <a:extLst>
              <a:ext uri="{FF2B5EF4-FFF2-40B4-BE49-F238E27FC236}">
                <a16:creationId xmlns:a16="http://schemas.microsoft.com/office/drawing/2014/main" id="{B46A9AB7-D31E-0E6D-9B67-45E3052905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5" y="387650"/>
            <a:ext cx="432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1780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가로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5F573FF9-B41A-D631-63B4-CDF46782C9EB}"/>
              </a:ext>
            </a:extLst>
          </p:cNvPr>
          <p:cNvSpPr/>
          <p:nvPr userDrawn="1"/>
        </p:nvSpPr>
        <p:spPr>
          <a:xfrm>
            <a:off x="264475" y="261650"/>
            <a:ext cx="11664000" cy="648000"/>
          </a:xfrm>
          <a:prstGeom prst="roundRect">
            <a:avLst/>
          </a:prstGeom>
          <a:gradFill flip="none" rotWithShape="1">
            <a:gsLst>
              <a:gs pos="0">
                <a:srgbClr val="308BF4"/>
              </a:gs>
              <a:gs pos="100000">
                <a:srgbClr val="5836F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B488445D-B258-4243-4D97-39B5D30D27F1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26364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476EA10-3F76-16A8-6DD0-E1BDD99B424B}"/>
              </a:ext>
            </a:extLst>
          </p:cNvPr>
          <p:cNvSpPr txBox="1"/>
          <p:nvPr userDrawn="1"/>
        </p:nvSpPr>
        <p:spPr>
          <a:xfrm>
            <a:off x="263525" y="6426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sp>
        <p:nvSpPr>
          <p:cNvPr id="29" name="텍스트 개체 틀 28">
            <a:extLst>
              <a:ext uri="{FF2B5EF4-FFF2-40B4-BE49-F238E27FC236}">
                <a16:creationId xmlns:a16="http://schemas.microsoft.com/office/drawing/2014/main" id="{EB7E848B-0096-1DC9-5425-6AE6E16D34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4615" y="1027659"/>
            <a:ext cx="561138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5836FE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ko-KR" altLang="en-US" dirty="0"/>
              <a:t>제목 스타일을 편집하려면 클릭</a:t>
            </a:r>
          </a:p>
        </p:txBody>
      </p:sp>
      <p:sp>
        <p:nvSpPr>
          <p:cNvPr id="30" name="텍스트 개체 틀 30">
            <a:extLst>
              <a:ext uri="{FF2B5EF4-FFF2-40B4-BE49-F238E27FC236}">
                <a16:creationId xmlns:a16="http://schemas.microsoft.com/office/drawing/2014/main" id="{B311B4B9-CFCF-941A-4B01-51284DFED8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617" y="1387659"/>
            <a:ext cx="5395384" cy="1776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lang="ko-KR" altLang="en-US" dirty="0"/>
              <a:t>소제목 스타일을 편집하려면 클릭</a:t>
            </a:r>
          </a:p>
        </p:txBody>
      </p:sp>
      <p:sp>
        <p:nvSpPr>
          <p:cNvPr id="43" name="슬라이드 번호 개체 틀 42">
            <a:extLst>
              <a:ext uri="{FF2B5EF4-FFF2-40B4-BE49-F238E27FC236}">
                <a16:creationId xmlns:a16="http://schemas.microsoft.com/office/drawing/2014/main" id="{82666696-1074-1DD2-B605-679FA985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D616-96D1-4D0F-8EC5-F2FE675DB340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4" name="그림 13" descr="스케치, 디자인, 상징, 직사각형이(가) 표시된 사진&#10;&#10;자동 생성된 설명">
            <a:extLst>
              <a:ext uri="{FF2B5EF4-FFF2-40B4-BE49-F238E27FC236}">
                <a16:creationId xmlns:a16="http://schemas.microsoft.com/office/drawing/2014/main" id="{8BF1184D-A292-8008-E592-24CAA3404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5" y="387650"/>
            <a:ext cx="432000" cy="396000"/>
          </a:xfrm>
          <a:prstGeom prst="rect">
            <a:avLst/>
          </a:prstGeom>
        </p:spPr>
      </p:pic>
      <p:pic>
        <p:nvPicPr>
          <p:cNvPr id="2" name="그림 1" descr="블랙, 어둠이(가) 표시된 사진&#10;&#10;자동 생성된 설명">
            <a:extLst>
              <a:ext uri="{FF2B5EF4-FFF2-40B4-BE49-F238E27FC236}">
                <a16:creationId xmlns:a16="http://schemas.microsoft.com/office/drawing/2014/main" id="{D5044C52-7CC8-F2C9-6604-C649E6991D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357600"/>
            <a:ext cx="642191" cy="2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2734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DE6774D6-30BA-B9CC-DA1E-6BA39FCD52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81033" y="3135889"/>
            <a:ext cx="8640000" cy="586221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0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r>
              <a:rPr lang="ko-KR" altLang="en-US" dirty="0" err="1"/>
              <a:t>뒤표지</a:t>
            </a:r>
            <a:r>
              <a:rPr lang="ko-KR" altLang="en-US" dirty="0"/>
              <a:t> 입력란</a:t>
            </a:r>
          </a:p>
        </p:txBody>
      </p:sp>
    </p:spTree>
    <p:extLst>
      <p:ext uri="{BB962C8B-B14F-4D97-AF65-F5344CB8AC3E}">
        <p14:creationId xmlns:p14="http://schemas.microsoft.com/office/powerpoint/2010/main" val="61863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0C564D-8BE6-BA4B-B94E-2B5B0CC7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9BE9A2-5E05-8A04-3717-67645E9DE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D52B65-9DDC-BA6D-7D14-B20FB1BB7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88A3-3477-4CAE-BAE5-CE10DEB86CEF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6E7418-658F-8FDA-6E8B-3E69A199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047F60-1814-5ECC-F074-5DC085D2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2D0F-A4C0-418E-8BF8-CA36D8026E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494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E64124-1869-35F6-9214-BB7E9E37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5FFDF47-AA3A-18DB-E517-3FACFB35C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05F38A-2A4A-00F1-01D5-C7DF7A3C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88A3-3477-4CAE-BAE5-CE10DEB86CEF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F4057C8-0FD6-F2D3-BA93-F6C5508E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DDB283-934F-E276-1720-F052698F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2D0F-A4C0-418E-8BF8-CA36D8026E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39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EA85B2-8902-07B6-F0CE-3B47EEEC3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CEE9107-B2E6-73D7-5CDB-421C48727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2D2A9DF-D97D-D66A-232B-C61A40744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D3CDF16-5F81-FFB5-55F6-393B5137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88A3-3477-4CAE-BAE5-CE10DEB86CEF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1FBB1D3-CD1A-18AB-E795-38A73F4B1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9CA3F01-4F97-BD0B-AA23-269BFF3FA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2D0F-A4C0-418E-8BF8-CA36D8026E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333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0660B9-681B-100E-1562-4974217D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C91D13C-2D8B-E331-E257-D99B3A287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11450BC-1235-EE21-F08D-138CF81AB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7B7974E-A34E-2487-97A5-3C5C6C899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5843F9E-A0C7-D028-793D-DB66CD2E1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330C06B-29F4-A155-3BA6-0428F2B7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88A3-3477-4CAE-BAE5-CE10DEB86CEF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8055A47-2477-8CA6-07CA-99DBEF8C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8A4F193-89DE-5290-B077-FBCE5933A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2D0F-A4C0-418E-8BF8-CA36D8026E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136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BEA0F8-C0CF-290E-B3E0-873D5FAC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48C5AB9-7641-810B-3468-52667E064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88A3-3477-4CAE-BAE5-CE10DEB86CEF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FD5CABA-930C-166B-D14C-21D14535C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1176CD6-B762-ADFB-9922-B21DFE6A5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2D0F-A4C0-418E-8BF8-CA36D8026E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807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B5F801D-C136-33F0-0F1F-CD4151F17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88A3-3477-4CAE-BAE5-CE10DEB86CEF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DB09919-5942-4480-E69E-EB84733A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888CF4-477D-1C80-EC88-FF170F5D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2D0F-A4C0-418E-8BF8-CA36D8026E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67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102934-A1E0-01F7-FFAD-1423C9FB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84413E-4552-B77B-7170-E5887268D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CABDC-572F-0697-5140-DCE0450C8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772865F-DC33-D7C5-BB32-E154BDEB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88A3-3477-4CAE-BAE5-CE10DEB86CEF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52BB543-7315-9599-A2F6-57E772FDC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4D7228C-1B07-8022-97D4-4CFAC042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2D0F-A4C0-418E-8BF8-CA36D8026E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41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C5B398-7C8D-8AA0-E6E5-165E0ACC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F9A10BF-E85D-C45F-BC51-C45D562061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8AC358-0F9B-C710-5A8A-0619A570C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379FCC3-8069-670D-9FE2-861ACFCE8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88A3-3477-4CAE-BAE5-CE10DEB86CEF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7DB332E-5321-7A4A-0591-4FC675CA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2B1D272-CA40-EDFE-06DE-C587E79F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2D0F-A4C0-418E-8BF8-CA36D8026E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29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B005822-D7C4-B947-82D0-4B1E54698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03DFF1-5C03-4FEE-28CC-01AAE5172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1EC75F-7D68-DF07-F5E8-6627A885C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0E88A3-3477-4CAE-BAE5-CE10DEB86CEF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5A8A49-705F-DDC8-B8C3-229A87E96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90BA7D-6ECF-60CC-7E71-6502F1A79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2D2D0F-A4C0-418E-8BF8-CA36D8026E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4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79282C60-1695-7BC1-136D-4FE7CD5A16EC}"/>
              </a:ext>
            </a:extLst>
          </p:cNvPr>
          <p:cNvSpPr/>
          <p:nvPr userDrawn="1"/>
        </p:nvSpPr>
        <p:spPr>
          <a:xfrm>
            <a:off x="263526" y="260350"/>
            <a:ext cx="11664950" cy="6337300"/>
          </a:xfrm>
          <a:prstGeom prst="roundRect">
            <a:avLst>
              <a:gd name="adj" fmla="val 2925"/>
            </a:avLst>
          </a:prstGeom>
          <a:gradFill flip="none" rotWithShape="1">
            <a:gsLst>
              <a:gs pos="0">
                <a:srgbClr val="308BF4"/>
              </a:gs>
              <a:gs pos="100000">
                <a:srgbClr val="5836F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6ED270C9-2860-2063-6663-AF69BB656A5C}"/>
              </a:ext>
            </a:extLst>
          </p:cNvPr>
          <p:cNvGrpSpPr/>
          <p:nvPr userDrawn="1"/>
        </p:nvGrpSpPr>
        <p:grpSpPr>
          <a:xfrm>
            <a:off x="4248539" y="5877650"/>
            <a:ext cx="3782008" cy="1440000"/>
            <a:chOff x="4248539" y="5877650"/>
            <a:chExt cx="3782008" cy="1440000"/>
          </a:xfrm>
        </p:grpSpPr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2D00E3AB-699B-3513-81EA-C7E2478BBF78}"/>
                </a:ext>
              </a:extLst>
            </p:cNvPr>
            <p:cNvSpPr/>
            <p:nvPr userDrawn="1"/>
          </p:nvSpPr>
          <p:spPr>
            <a:xfrm>
              <a:off x="5370898" y="5877650"/>
              <a:ext cx="1440000" cy="1440000"/>
            </a:xfrm>
            <a:prstGeom prst="ellipse">
              <a:avLst/>
            </a:prstGeom>
            <a:gradFill flip="none" rotWithShape="1">
              <a:gsLst>
                <a:gs pos="40000">
                  <a:srgbClr val="7B4FFC"/>
                </a:gs>
                <a:gs pos="85000">
                  <a:srgbClr val="00B2F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5C410EB7-E4A3-BDDE-A4D4-173316C46AE7}"/>
                </a:ext>
              </a:extLst>
            </p:cNvPr>
            <p:cNvSpPr/>
            <p:nvPr userDrawn="1"/>
          </p:nvSpPr>
          <p:spPr>
            <a:xfrm>
              <a:off x="5415898" y="5922650"/>
              <a:ext cx="1350000" cy="135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5" name="그림 4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CCA8FC60-7CB1-991F-940F-8B9B3EEC31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161" y="6273650"/>
              <a:ext cx="825677" cy="324000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58AF56A1-BDC7-EB6E-F73A-A0C7E4FB3AB1}"/>
                </a:ext>
              </a:extLst>
            </p:cNvPr>
            <p:cNvSpPr/>
            <p:nvPr userDrawn="1"/>
          </p:nvSpPr>
          <p:spPr>
            <a:xfrm>
              <a:off x="4248539" y="6597650"/>
              <a:ext cx="3782008" cy="260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54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64">
          <p15:clr>
            <a:srgbClr val="F26B43"/>
          </p15:clr>
        </p15:guide>
        <p15:guide id="4" pos="166">
          <p15:clr>
            <a:srgbClr val="F26B43"/>
          </p15:clr>
        </p15:guide>
        <p15:guide id="5" orient="horz" pos="4156">
          <p15:clr>
            <a:srgbClr val="F26B43"/>
          </p15:clr>
        </p15:guide>
        <p15:guide id="6" pos="75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D7E88938-15BF-F5DC-4181-58EE8315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defRPr>
            </a:lvl1pPr>
          </a:lstStyle>
          <a:p>
            <a:fld id="{7433D616-96D1-4D0F-8EC5-F2FE675DB34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071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514">
          <p15:clr>
            <a:srgbClr val="F26B43"/>
          </p15:clr>
        </p15:guide>
        <p15:guide id="4" pos="166">
          <p15:clr>
            <a:srgbClr val="F26B43"/>
          </p15:clr>
        </p15:guide>
        <p15:guide id="5" orient="horz" pos="164">
          <p15:clr>
            <a:srgbClr val="F26B43"/>
          </p15:clr>
        </p15:guide>
        <p15:guide id="7" orient="horz" pos="415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>
            <a:extLst>
              <a:ext uri="{FF2B5EF4-FFF2-40B4-BE49-F238E27FC236}">
                <a16:creationId xmlns:a16="http://schemas.microsoft.com/office/drawing/2014/main" id="{B5E7AB1A-E640-8611-59C2-33C46F73CC31}"/>
              </a:ext>
            </a:extLst>
          </p:cNvPr>
          <p:cNvSpPr/>
          <p:nvPr userDrawn="1"/>
        </p:nvSpPr>
        <p:spPr>
          <a:xfrm>
            <a:off x="263526" y="260350"/>
            <a:ext cx="11664950" cy="6337300"/>
          </a:xfrm>
          <a:prstGeom prst="roundRect">
            <a:avLst>
              <a:gd name="adj" fmla="val 2925"/>
            </a:avLst>
          </a:prstGeom>
          <a:gradFill flip="none" rotWithShape="1">
            <a:gsLst>
              <a:gs pos="0">
                <a:srgbClr val="308BF4"/>
              </a:gs>
              <a:gs pos="100000">
                <a:srgbClr val="5836F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7E4CE28-A250-643F-B32C-C4E078B17071}"/>
              </a:ext>
            </a:extLst>
          </p:cNvPr>
          <p:cNvGrpSpPr/>
          <p:nvPr userDrawn="1"/>
        </p:nvGrpSpPr>
        <p:grpSpPr>
          <a:xfrm>
            <a:off x="4248539" y="5877650"/>
            <a:ext cx="3782008" cy="1440000"/>
            <a:chOff x="4248539" y="5877650"/>
            <a:chExt cx="3782008" cy="1440000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07D5A58B-4F41-79A5-C23E-4954AF99C462}"/>
                </a:ext>
              </a:extLst>
            </p:cNvPr>
            <p:cNvSpPr/>
            <p:nvPr userDrawn="1"/>
          </p:nvSpPr>
          <p:spPr>
            <a:xfrm>
              <a:off x="5370898" y="5877650"/>
              <a:ext cx="1440000" cy="1440000"/>
            </a:xfrm>
            <a:prstGeom prst="ellipse">
              <a:avLst/>
            </a:prstGeom>
            <a:gradFill flip="none" rotWithShape="1">
              <a:gsLst>
                <a:gs pos="40000">
                  <a:srgbClr val="7B4FFC"/>
                </a:gs>
                <a:gs pos="85000">
                  <a:srgbClr val="00B2F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0B4F22FB-055A-A827-3B01-687B9C75F056}"/>
                </a:ext>
              </a:extLst>
            </p:cNvPr>
            <p:cNvSpPr/>
            <p:nvPr userDrawn="1"/>
          </p:nvSpPr>
          <p:spPr>
            <a:xfrm>
              <a:off x="5415898" y="5922650"/>
              <a:ext cx="1350000" cy="135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6" name="그림 15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C8AE820F-7F32-86E1-84B1-B5A108888A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161" y="6273650"/>
              <a:ext cx="825677" cy="324000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9322E37-9BC7-A771-8E96-D956BFBAFEEF}"/>
                </a:ext>
              </a:extLst>
            </p:cNvPr>
            <p:cNvSpPr/>
            <p:nvPr userDrawn="1"/>
          </p:nvSpPr>
          <p:spPr>
            <a:xfrm>
              <a:off x="4248539" y="6597650"/>
              <a:ext cx="3782008" cy="260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31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miconductor.withgoogle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5E0E38-660A-9DE9-0992-277028100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1990" y="2817000"/>
            <a:ext cx="8640000" cy="6120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kumimoji="1" lang="ko-KR" altLang="en-US" sz="4400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세미컨덕터 </a:t>
            </a:r>
            <a:r>
              <a:rPr kumimoji="1" lang="en-US" altLang="ko-KR" sz="3600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Semi - conductor</a:t>
            </a:r>
            <a:br>
              <a:rPr lang="en-US" altLang="ko-KR" sz="4000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</a:br>
            <a:r>
              <a:rPr lang="ko-KR" altLang="en-US" sz="4400" spc="-15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활용 </a:t>
            </a:r>
            <a:r>
              <a:rPr lang="en-US" altLang="ko-KR" sz="4400" spc="-15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TIP</a:t>
            </a:r>
            <a:endParaRPr kumimoji="1" lang="ko-KR" altLang="en-US" sz="4000" spc="-15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6" name="그룹 1001">
            <a:extLst>
              <a:ext uri="{FF2B5EF4-FFF2-40B4-BE49-F238E27FC236}">
                <a16:creationId xmlns:a16="http://schemas.microsoft.com/office/drawing/2014/main" id="{BFB805F9-AB4D-8A03-0542-E03585202701}"/>
              </a:ext>
            </a:extLst>
          </p:cNvPr>
          <p:cNvGrpSpPr/>
          <p:nvPr/>
        </p:nvGrpSpPr>
        <p:grpSpPr>
          <a:xfrm>
            <a:off x="2236624" y="1379791"/>
            <a:ext cx="3859376" cy="3649380"/>
            <a:chOff x="1301099" y="1944322"/>
            <a:chExt cx="6171429" cy="6171429"/>
          </a:xfrm>
        </p:grpSpPr>
        <p:pic>
          <p:nvPicPr>
            <p:cNvPr id="7" name="Object 2">
              <a:extLst>
                <a:ext uri="{FF2B5EF4-FFF2-40B4-BE49-F238E27FC236}">
                  <a16:creationId xmlns:a16="http://schemas.microsoft.com/office/drawing/2014/main" id="{EB7D41B6-04DA-6D65-C23E-D36CF3F46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1099" y="1944322"/>
              <a:ext cx="6171429" cy="6171429"/>
            </a:xfrm>
            <a:prstGeom prst="rect">
              <a:avLst/>
            </a:prstGeom>
          </p:spPr>
        </p:pic>
      </p:grpSp>
      <p:pic>
        <p:nvPicPr>
          <p:cNvPr id="8" name="그림 7" descr="폰트, 그래픽, 그래픽 디자인, 로고이(가) 표시된 사진&#10;&#10;자동 생성된 설명">
            <a:extLst>
              <a:ext uri="{FF2B5EF4-FFF2-40B4-BE49-F238E27FC236}">
                <a16:creationId xmlns:a16="http://schemas.microsoft.com/office/drawing/2014/main" id="{B5871F10-D5DC-BADE-5533-261906C9B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922" y="2499799"/>
            <a:ext cx="1931252" cy="3172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5BF41E-87B8-0A69-E5B5-A4DE579ED458}"/>
              </a:ext>
            </a:extLst>
          </p:cNvPr>
          <p:cNvSpPr txBox="1"/>
          <p:nvPr/>
        </p:nvSpPr>
        <p:spPr>
          <a:xfrm>
            <a:off x="8842310" y="6117062"/>
            <a:ext cx="334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rPr>
              <a:t>음악 에듀테크 </a:t>
            </a:r>
            <a:r>
              <a:rPr lang="ko-KR" altLang="en-US" sz="2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가이드</a:t>
            </a:r>
            <a:endParaRPr kumimoji="0" lang="ko-KR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스퀘어_ac ExtraBold" panose="020B0600000101010101" pitchFamily="50" charset="-127"/>
              <a:ea typeface="나눔스퀘어_ac ExtraBold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28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D2FB1D3-AE81-6B8D-B27D-EF9796CA85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7144" y="313194"/>
            <a:ext cx="4944001" cy="252000"/>
          </a:xfrm>
        </p:spPr>
        <p:txBody>
          <a:bodyPr/>
          <a:lstStyle/>
          <a:p>
            <a:r>
              <a:rPr kumimoji="1" lang="ko-KR" altLang="en-US" sz="2800">
                <a:solidFill>
                  <a:srgbClr val="007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세미컨덕터</a:t>
            </a:r>
            <a:endParaRPr kumimoji="1" lang="ko-KR" altLang="en-US" sz="3200" dirty="0">
              <a:solidFill>
                <a:srgbClr val="0078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0EF08B4-823B-DAF1-1ACE-6E088BBDFF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9221" y="721308"/>
            <a:ext cx="1919166" cy="252000"/>
          </a:xfrm>
        </p:spPr>
        <p:txBody>
          <a:bodyPr/>
          <a:lstStyle/>
          <a:p>
            <a:r>
              <a:rPr kumimoji="1" lang="en-US" altLang="ko-KR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Semi - conductor</a:t>
            </a:r>
            <a:endParaRPr kumimoji="1" lang="ko-KR" alt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FEA5E4A-4D30-3595-9830-1D834416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33D616-96D1-4D0F-8EC5-F2FE675DB340}" type="slidenum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EA4AA"/>
                </a:solidFill>
                <a:effectLst/>
                <a:uLnTx/>
                <a:uFillTx/>
                <a:latin typeface="Spoqa Han Sans Neo" panose="020B0500000000000000" pitchFamily="34" charset="-127"/>
                <a:ea typeface="Spoqa Han Sans Neo" panose="020B0500000000000000" pitchFamily="34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900" b="0" i="0" u="none" strike="noStrike" kern="1200" cap="none" spc="0" normalizeH="0" baseline="0" noProof="0">
              <a:ln>
                <a:noFill/>
              </a:ln>
              <a:solidFill>
                <a:srgbClr val="9EA4AA"/>
              </a:solidFill>
              <a:effectLst/>
              <a:uLnTx/>
              <a:uFillTx/>
              <a:latin typeface="Spoqa Han Sans Neo" panose="020B0500000000000000" pitchFamily="34" charset="-127"/>
              <a:ea typeface="Spoqa Han Sans Neo" panose="020B0500000000000000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7B7C25-FA51-62A9-0B71-3DC3D911E039}"/>
              </a:ext>
            </a:extLst>
          </p:cNvPr>
          <p:cNvSpPr txBox="1"/>
          <p:nvPr/>
        </p:nvSpPr>
        <p:spPr>
          <a:xfrm>
            <a:off x="3479144" y="616475"/>
            <a:ext cx="703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rPr>
              <a:t>나의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7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rPr>
              <a:t> 움직임 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rPr>
              <a:t>한 번으로 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7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rPr>
              <a:t>오케스트라 지휘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rPr>
              <a:t>가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rPr>
              <a:t> 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rPr>
              <a:t>가능하다</a:t>
            </a:r>
            <a:r>
              <a:rPr kumimoji="0" lang="en-US" altLang="ko-K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rPr>
              <a:t>?</a:t>
            </a: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스퀘어_ac ExtraBold" panose="020B0600000101010101" pitchFamily="50" charset="-127"/>
              <a:ea typeface="나눔스퀘어_ac ExtraBold" panose="020B0600000101010101" pitchFamily="50" charset="-127"/>
              <a:cs typeface="+mn-cs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2702954-045D-64D3-7D7F-B4BDBDFF6B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235" t="21516" r="20653" b="14912"/>
          <a:stretch/>
        </p:blipFill>
        <p:spPr>
          <a:xfrm>
            <a:off x="1344853" y="1667842"/>
            <a:ext cx="3567067" cy="262190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C34FDA3-F5C0-9DC9-9443-6248CD11B5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9" t="19049" r="15409" b="38628"/>
          <a:stretch/>
        </p:blipFill>
        <p:spPr>
          <a:xfrm>
            <a:off x="5112001" y="1439889"/>
            <a:ext cx="6326155" cy="2621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63F39E0C-EF7C-D89D-084B-8DC18B770753}"/>
              </a:ext>
            </a:extLst>
          </p:cNvPr>
          <p:cNvGrpSpPr/>
          <p:nvPr/>
        </p:nvGrpSpPr>
        <p:grpSpPr>
          <a:xfrm>
            <a:off x="2631273" y="4560373"/>
            <a:ext cx="8055424" cy="1454356"/>
            <a:chOff x="2601455" y="4192708"/>
            <a:chExt cx="8055424" cy="145435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0D9DB0-D4BD-0684-F350-75B971302C8D}"/>
                </a:ext>
              </a:extLst>
            </p:cNvPr>
            <p:cNvSpPr txBox="1"/>
            <p:nvPr/>
          </p:nvSpPr>
          <p:spPr>
            <a:xfrm>
              <a:off x="2601455" y="4192708"/>
              <a:ext cx="334969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78FF"/>
                  </a:solidFill>
                  <a:effectLst/>
                  <a:uLnTx/>
                  <a:uFillTx/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+mn-cs"/>
                </a:rPr>
                <a:t>세미컨덕터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0799E2-C099-B64E-6DCE-83E5A1E77E99}"/>
                </a:ext>
              </a:extLst>
            </p:cNvPr>
            <p:cNvSpPr txBox="1"/>
            <p:nvPr/>
          </p:nvSpPr>
          <p:spPr>
            <a:xfrm>
              <a:off x="2601455" y="4816067"/>
              <a:ext cx="8055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-15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&lt;Semi – conductor&gt;</a:t>
              </a:r>
              <a:r>
                <a:rPr kumimoji="0" lang="ko-KR" altLang="en-US" sz="1600" b="0" i="0" u="none" strike="noStrike" kern="1200" cap="none" spc="-15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는</a:t>
              </a:r>
              <a:r>
                <a:rPr kumimoji="0" lang="en-US" altLang="ko-KR" sz="1600" b="0" i="0" u="none" strike="noStrike" kern="1200" cap="none" spc="-15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 </a:t>
              </a:r>
              <a:r>
                <a:rPr kumimoji="0" lang="ko-KR" altLang="en-US" sz="1600" b="0" i="0" u="none" strike="noStrike" kern="1200" cap="none" spc="-15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팔을 움직여 음악의 템포</a:t>
              </a:r>
              <a:r>
                <a:rPr kumimoji="0" lang="en-US" altLang="ko-KR" sz="1600" b="0" i="0" u="none" strike="noStrike" kern="1200" cap="none" spc="-15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, </a:t>
              </a:r>
              <a:r>
                <a:rPr kumimoji="0" lang="ko-KR" altLang="en-US" sz="1600" b="0" i="0" u="none" strike="noStrike" kern="1200" cap="none" spc="-15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볼륨</a:t>
              </a:r>
              <a:r>
                <a:rPr kumimoji="0" lang="en-US" altLang="ko-KR" sz="1600" b="0" i="0" u="none" strike="noStrike" kern="1200" cap="none" spc="-15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, </a:t>
              </a:r>
              <a:r>
                <a:rPr kumimoji="0" lang="ko-KR" altLang="en-US" sz="1600" b="0" i="0" u="none" strike="noStrike" kern="1200" cap="none" spc="-15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악기를 연주할 수 있는 프로그램입니다</a:t>
              </a:r>
              <a:r>
                <a:rPr kumimoji="0" lang="en-US" altLang="ko-KR" sz="1600" b="0" i="0" u="none" strike="noStrike" kern="1200" cap="none" spc="-15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.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1200" cap="none" spc="-15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오케스트라를 연주하는 지휘자가 되어</a:t>
              </a:r>
              <a:r>
                <a:rPr kumimoji="0" lang="en-US" altLang="ko-KR" sz="1600" b="0" i="0" u="none" strike="noStrike" kern="1200" cap="none" spc="-15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, </a:t>
              </a:r>
              <a:r>
                <a:rPr kumimoji="0" lang="ko-KR" altLang="en-US" sz="1600" b="0" i="0" u="none" strike="noStrike" kern="1200" cap="none" spc="-15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새로운 경험에 도전해 볼 수 있습니다</a:t>
              </a:r>
              <a:r>
                <a:rPr kumimoji="0" lang="en-US" altLang="ko-KR" sz="1600" b="0" i="0" u="none" strike="noStrike" kern="1200" cap="none" spc="-15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.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1200" cap="none" spc="-15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학생들은 세미 컨덕터를 통해 다양한 음악적 체험을 경험할 수 있습니다</a:t>
              </a:r>
              <a:r>
                <a:rPr kumimoji="0" lang="en-US" altLang="ko-KR" sz="1600" b="0" i="0" u="none" strike="noStrike" kern="1200" cap="none" spc="-15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424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6BAB98-EF45-6512-DDFF-04913073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90491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33D616-96D1-4D0F-8EC5-F2FE675DB340}" type="slidenum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EA4AA"/>
                </a:solidFill>
                <a:effectLst/>
                <a:uLnTx/>
                <a:uFillTx/>
                <a:latin typeface="Spoqa Han Sans Neo" panose="020B0500000000000000" pitchFamily="34" charset="-127"/>
                <a:ea typeface="Spoqa Han Sans Neo" panose="020B0500000000000000" pitchFamily="34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900" b="0" i="0" u="none" strike="noStrike" kern="1200" cap="none" spc="0" normalizeH="0" baseline="0" noProof="0">
              <a:ln>
                <a:noFill/>
              </a:ln>
              <a:solidFill>
                <a:srgbClr val="9EA4AA"/>
              </a:solidFill>
              <a:effectLst/>
              <a:uLnTx/>
              <a:uFillTx/>
              <a:latin typeface="Spoqa Han Sans Neo" panose="020B0500000000000000" pitchFamily="34" charset="-127"/>
              <a:ea typeface="Spoqa Han Sans Neo" panose="020B0500000000000000" pitchFamily="34" charset="-127"/>
              <a:cs typeface="+mn-cs"/>
            </a:endParaRPr>
          </a:p>
        </p:txBody>
      </p:sp>
      <p:sp>
        <p:nvSpPr>
          <p:cNvPr id="46" name="텍스트 개체 틀 1">
            <a:extLst>
              <a:ext uri="{FF2B5EF4-FFF2-40B4-BE49-F238E27FC236}">
                <a16:creationId xmlns:a16="http://schemas.microsoft.com/office/drawing/2014/main" id="{7D971028-680F-1B88-D8BB-3E9A98721D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092" y="449562"/>
            <a:ext cx="4944001" cy="252000"/>
          </a:xfrm>
        </p:spPr>
        <p:txBody>
          <a:bodyPr/>
          <a:lstStyle/>
          <a:p>
            <a:r>
              <a:rPr kumimoji="1"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세미컨덕터</a:t>
            </a:r>
            <a:r>
              <a:rPr kumimoji="1" lang="ko-KR" altLang="en-US" sz="240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활용 </a:t>
            </a:r>
            <a:r>
              <a:rPr kumimoji="1" lang="en-US" altLang="ko-KR" sz="240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</a:t>
            </a:r>
            <a:r>
              <a:rPr kumimoji="1" lang="ko-KR" altLang="en-US" sz="240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단계</a:t>
            </a:r>
            <a:endParaRPr kumimoji="1" lang="ko-KR" altLang="en-US" sz="2800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8E59D652-EAAA-7642-5880-76F8DFCCDA5A}"/>
              </a:ext>
            </a:extLst>
          </p:cNvPr>
          <p:cNvGrpSpPr/>
          <p:nvPr/>
        </p:nvGrpSpPr>
        <p:grpSpPr>
          <a:xfrm>
            <a:off x="2283715" y="1549120"/>
            <a:ext cx="7952302" cy="4329155"/>
            <a:chOff x="2094871" y="1221129"/>
            <a:chExt cx="7952302" cy="4329155"/>
          </a:xfrm>
        </p:grpSpPr>
        <p:pic>
          <p:nvPicPr>
            <p:cNvPr id="5" name="그림 4" descr="스크린샷, 정보기기, 휴대 전화, 전자 기기이(가) 표시된 사진&#10;&#10;자동 생성된 설명">
              <a:extLst>
                <a:ext uri="{FF2B5EF4-FFF2-40B4-BE49-F238E27FC236}">
                  <a16:creationId xmlns:a16="http://schemas.microsoft.com/office/drawing/2014/main" id="{B87E2087-D825-C1B6-E8BA-1BA38055C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4871" y="1572652"/>
              <a:ext cx="3051595" cy="3051595"/>
            </a:xfrm>
            <a:prstGeom prst="rect">
              <a:avLst/>
            </a:prstGeom>
          </p:spPr>
        </p:pic>
        <p:pic>
          <p:nvPicPr>
            <p:cNvPr id="6" name="그림 5" descr="스크린샷, 그래픽, 도표, 다채로움이(가) 표시된 사진&#10;&#10;자동 생성된 설명">
              <a:extLst>
                <a:ext uri="{FF2B5EF4-FFF2-40B4-BE49-F238E27FC236}">
                  <a16:creationId xmlns:a16="http://schemas.microsoft.com/office/drawing/2014/main" id="{58F94B0B-C65F-3B73-91EC-1C51B49A3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925" y="1221129"/>
              <a:ext cx="3655248" cy="365524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ACAAD9-816F-88B8-7A28-659A825BCC55}"/>
                </a:ext>
              </a:extLst>
            </p:cNvPr>
            <p:cNvSpPr txBox="1"/>
            <p:nvPr/>
          </p:nvSpPr>
          <p:spPr>
            <a:xfrm>
              <a:off x="3126758" y="5180952"/>
              <a:ext cx="5938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1" i="0" u="none" strike="noStrike" kern="1200" cap="none" spc="-15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웹캠이 가능한 모든 전자 기기가 필요합니다</a:t>
              </a:r>
              <a:r>
                <a:rPr kumimoji="0" lang="en-US" altLang="ko-KR" sz="1800" b="1" i="0" u="none" strike="noStrike" kern="1200" cap="none" spc="-15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.</a:t>
              </a:r>
              <a:endParaRPr kumimoji="0" lang="ko-KR" altLang="en-US" sz="1800" b="1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7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6BAB98-EF45-6512-DDFF-04913073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90491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33D616-96D1-4D0F-8EC5-F2FE675DB340}" type="slidenum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EA4AA"/>
                </a:solidFill>
                <a:effectLst/>
                <a:uLnTx/>
                <a:uFillTx/>
                <a:latin typeface="Spoqa Han Sans Neo" panose="020B0500000000000000" pitchFamily="34" charset="-127"/>
                <a:ea typeface="Spoqa Han Sans Neo" panose="020B0500000000000000" pitchFamily="34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900" b="0" i="0" u="none" strike="noStrike" kern="1200" cap="none" spc="0" normalizeH="0" baseline="0" noProof="0">
              <a:ln>
                <a:noFill/>
              </a:ln>
              <a:solidFill>
                <a:srgbClr val="9EA4AA"/>
              </a:solidFill>
              <a:effectLst/>
              <a:uLnTx/>
              <a:uFillTx/>
              <a:latin typeface="Spoqa Han Sans Neo" panose="020B0500000000000000" pitchFamily="34" charset="-127"/>
              <a:ea typeface="Spoqa Han Sans Neo" panose="020B0500000000000000" pitchFamily="34" charset="-127"/>
              <a:cs typeface="+mn-cs"/>
            </a:endParaRPr>
          </a:p>
        </p:txBody>
      </p:sp>
      <p:sp>
        <p:nvSpPr>
          <p:cNvPr id="46" name="텍스트 개체 틀 1">
            <a:extLst>
              <a:ext uri="{FF2B5EF4-FFF2-40B4-BE49-F238E27FC236}">
                <a16:creationId xmlns:a16="http://schemas.microsoft.com/office/drawing/2014/main" id="{7D971028-680F-1B88-D8BB-3E9A98721D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092" y="449562"/>
            <a:ext cx="4944001" cy="252000"/>
          </a:xfrm>
        </p:spPr>
        <p:txBody>
          <a:bodyPr/>
          <a:lstStyle/>
          <a:p>
            <a:r>
              <a:rPr kumimoji="1"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세미컨덕터 활용 </a:t>
            </a:r>
            <a:r>
              <a:rPr kumimoji="1"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r>
              <a:rPr kumimoji="1"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단계</a:t>
            </a:r>
            <a:endParaRPr kumimoji="1"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9E2A38E-CAAF-28D2-4876-87820AF6D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36" y="1733031"/>
            <a:ext cx="6029325" cy="3228975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BFF703FA-6181-48FA-3BF3-A14AB141E2CF}"/>
              </a:ext>
            </a:extLst>
          </p:cNvPr>
          <p:cNvSpPr/>
          <p:nvPr/>
        </p:nvSpPr>
        <p:spPr>
          <a:xfrm>
            <a:off x="5168018" y="3512745"/>
            <a:ext cx="1855960" cy="96872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832499-3085-133A-F49B-A304FEB626CB}"/>
              </a:ext>
            </a:extLst>
          </p:cNvPr>
          <p:cNvSpPr txBox="1"/>
          <p:nvPr/>
        </p:nvSpPr>
        <p:spPr>
          <a:xfrm>
            <a:off x="3007292" y="5347144"/>
            <a:ext cx="6325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  <a:hlinkClick r:id="rId3"/>
              </a:rPr>
              <a:t>https://semiconductor.withgoogle.com/</a:t>
            </a:r>
            <a:r>
              <a:rPr kumimoji="0" lang="en-US" altLang="ko-KR" sz="1800" b="1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kumimoji="0" lang="ko-KR" altLang="en-US" sz="1800" b="1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입력 후 </a:t>
            </a:r>
            <a:endParaRPr kumimoji="0" lang="en-US" altLang="ko-KR" sz="1800" b="1" i="0" u="none" strike="noStrike" kern="1200" cap="none" spc="-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Start </a:t>
            </a:r>
            <a:r>
              <a:rPr kumimoji="0" lang="ko-KR" altLang="en-US" sz="1800" b="1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버튼을 눌러 시작합니다</a:t>
            </a:r>
            <a:r>
              <a:rPr kumimoji="0" lang="en-US" altLang="ko-KR" sz="1800" b="1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6762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6BAB98-EF45-6512-DDFF-04913073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90491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33D616-96D1-4D0F-8EC5-F2FE675DB340}" type="slidenum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EA4AA"/>
                </a:solidFill>
                <a:effectLst/>
                <a:uLnTx/>
                <a:uFillTx/>
                <a:latin typeface="Spoqa Han Sans Neo" panose="020B0500000000000000" pitchFamily="34" charset="-127"/>
                <a:ea typeface="Spoqa Han Sans Neo" panose="020B0500000000000000" pitchFamily="34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900" b="0" i="0" u="none" strike="noStrike" kern="1200" cap="none" spc="0" normalizeH="0" baseline="0" noProof="0">
              <a:ln>
                <a:noFill/>
              </a:ln>
              <a:solidFill>
                <a:srgbClr val="9EA4AA"/>
              </a:solidFill>
              <a:effectLst/>
              <a:uLnTx/>
              <a:uFillTx/>
              <a:latin typeface="Spoqa Han Sans Neo" panose="020B0500000000000000" pitchFamily="34" charset="-127"/>
              <a:ea typeface="Spoqa Han Sans Neo" panose="020B0500000000000000" pitchFamily="34" charset="-127"/>
              <a:cs typeface="+mn-cs"/>
            </a:endParaRPr>
          </a:p>
        </p:txBody>
      </p:sp>
      <p:sp>
        <p:nvSpPr>
          <p:cNvPr id="46" name="텍스트 개체 틀 1">
            <a:extLst>
              <a:ext uri="{FF2B5EF4-FFF2-40B4-BE49-F238E27FC236}">
                <a16:creationId xmlns:a16="http://schemas.microsoft.com/office/drawing/2014/main" id="{7D971028-680F-1B88-D8BB-3E9A98721D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092" y="449562"/>
            <a:ext cx="4944001" cy="252000"/>
          </a:xfrm>
        </p:spPr>
        <p:txBody>
          <a:bodyPr/>
          <a:lstStyle/>
          <a:p>
            <a:r>
              <a:rPr kumimoji="1"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세미컨덕터 활용 </a:t>
            </a:r>
            <a:r>
              <a:rPr kumimoji="1"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</a:t>
            </a:r>
            <a:r>
              <a:rPr kumimoji="1"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단계</a:t>
            </a:r>
            <a:endParaRPr kumimoji="1"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BA6E15-57AC-6B1D-B4E8-663FC4777D69}"/>
              </a:ext>
            </a:extLst>
          </p:cNvPr>
          <p:cNvSpPr txBox="1"/>
          <p:nvPr/>
        </p:nvSpPr>
        <p:spPr>
          <a:xfrm>
            <a:off x="-81034" y="4607189"/>
            <a:ext cx="431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팔을  </a:t>
            </a:r>
            <a:r>
              <a:rPr kumimoji="0" lang="ko-KR" altLang="en-US" sz="1200" b="0" i="0" u="none" strike="noStrike" kern="1200" cap="none" spc="-150" normalizeH="0" baseline="0" noProof="0">
                <a:ln>
                  <a:noFill/>
                </a:ln>
                <a:solidFill>
                  <a:srgbClr val="7B4FFC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좌우</a:t>
            </a:r>
            <a:r>
              <a:rPr kumimoji="0" lang="ko-KR" altLang="en-US" sz="12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로 움직여 보세요</a:t>
            </a:r>
            <a:r>
              <a:rPr kumimoji="0" lang="en-US" altLang="ko-KR" sz="12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팔을 빨리 움직일수록 </a:t>
            </a:r>
            <a:r>
              <a:rPr kumimoji="0" lang="ko-KR" altLang="en-US" sz="1200" b="0" i="0" u="none" strike="noStrike" kern="1200" cap="none" spc="-150" normalizeH="0" baseline="0" noProof="0">
                <a:ln>
                  <a:noFill/>
                </a:ln>
                <a:solidFill>
                  <a:srgbClr val="7B4FFC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연주 속도</a:t>
            </a:r>
            <a:r>
              <a:rPr kumimoji="0" lang="ko-KR" altLang="en-US" sz="12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 빨라집니다</a:t>
            </a:r>
            <a:r>
              <a:rPr kumimoji="0" lang="en-US" altLang="ko-KR" sz="12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endParaRPr kumimoji="0" lang="ko-KR" altLang="en-US" sz="1200" b="0" i="0" u="none" strike="noStrike" kern="1200" cap="none" spc="-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6493AD2-ECDC-E606-82FE-305086FDE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7" y="1837990"/>
            <a:ext cx="3537879" cy="261927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515BD20-1D5C-5388-BF00-98554A96A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721" y="1837990"/>
            <a:ext cx="3541521" cy="264514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04E650E-CB50-25A6-16C6-4C697B247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497" y="1837990"/>
            <a:ext cx="3537879" cy="264514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514B07-632D-9894-8800-29EAE18040E2}"/>
              </a:ext>
            </a:extLst>
          </p:cNvPr>
          <p:cNvSpPr txBox="1"/>
          <p:nvPr/>
        </p:nvSpPr>
        <p:spPr>
          <a:xfrm>
            <a:off x="3726373" y="4653491"/>
            <a:ext cx="431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팔을  </a:t>
            </a:r>
            <a:r>
              <a:rPr kumimoji="0" lang="ko-KR" altLang="en-US" sz="1200" b="0" i="0" u="none" strike="noStrike" kern="1200" cap="none" spc="-150" normalizeH="0" baseline="0" noProof="0">
                <a:ln>
                  <a:noFill/>
                </a:ln>
                <a:solidFill>
                  <a:srgbClr val="7B4FFC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위 아래</a:t>
            </a:r>
            <a:r>
              <a:rPr kumimoji="0" lang="ko-KR" altLang="en-US" sz="12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로 올려보세요</a:t>
            </a:r>
            <a:r>
              <a:rPr kumimoji="0" lang="en-US" altLang="ko-KR" sz="12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팔을 더 위로 올릴수록 곡의 </a:t>
            </a:r>
            <a:r>
              <a:rPr kumimoji="0" lang="ko-KR" altLang="en-US" sz="1200" b="0" i="0" u="none" strike="noStrike" kern="1200" cap="none" spc="-150" normalizeH="0" baseline="0" noProof="0">
                <a:ln>
                  <a:noFill/>
                </a:ln>
                <a:solidFill>
                  <a:srgbClr val="7B4FFC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음량</a:t>
            </a:r>
            <a:r>
              <a:rPr kumimoji="0" lang="ko-KR" altLang="en-US" sz="12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 커집니다</a:t>
            </a:r>
            <a:r>
              <a:rPr kumimoji="0" lang="en-US" altLang="ko-KR" sz="12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endParaRPr kumimoji="0" lang="ko-KR" altLang="en-US" sz="1200" b="0" i="0" u="none" strike="noStrike" kern="1200" cap="none" spc="-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95E11F-6BE4-8DE8-6182-5E51E4D59E17}"/>
              </a:ext>
            </a:extLst>
          </p:cNvPr>
          <p:cNvSpPr txBox="1"/>
          <p:nvPr/>
        </p:nvSpPr>
        <p:spPr>
          <a:xfrm>
            <a:off x="7533780" y="4653490"/>
            <a:ext cx="431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-150" normalizeH="0" baseline="0" noProof="0">
                <a:ln>
                  <a:noFill/>
                </a:ln>
                <a:solidFill>
                  <a:srgbClr val="7B4FFC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좌우로 몸</a:t>
            </a:r>
            <a:r>
              <a:rPr kumimoji="0" lang="ko-KR" altLang="en-US" sz="12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을 기울여보세요</a:t>
            </a:r>
            <a:r>
              <a:rPr kumimoji="0" lang="en-US" altLang="ko-KR" sz="12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기울이는 공간에 있는 </a:t>
            </a:r>
            <a:r>
              <a:rPr kumimoji="0" lang="ko-KR" altLang="en-US" sz="1200" b="0" i="0" u="none" strike="noStrike" kern="1200" cap="none" spc="-150" normalizeH="0" baseline="0" noProof="0">
                <a:ln>
                  <a:noFill/>
                </a:ln>
                <a:solidFill>
                  <a:srgbClr val="7B4FFC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악기</a:t>
            </a:r>
            <a:r>
              <a:rPr kumimoji="0" lang="ko-KR" altLang="en-US" sz="12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들만 소리가 납니다</a:t>
            </a:r>
            <a:r>
              <a:rPr kumimoji="0" lang="en-US" altLang="ko-KR" sz="12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endParaRPr kumimoji="0" lang="ko-KR" altLang="en-US" sz="1200" b="0" i="0" u="none" strike="noStrike" kern="1200" cap="none" spc="-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015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6EC9D2-8B39-8A42-CD58-8103FE106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000" y="2872784"/>
            <a:ext cx="8640000" cy="586221"/>
          </a:xfrm>
        </p:spPr>
        <p:txBody>
          <a:bodyPr/>
          <a:lstStyle/>
          <a:p>
            <a:r>
              <a:rPr kumimoji="1"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915149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본문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140</Words>
  <Application>Microsoft Office PowerPoint</Application>
  <PresentationFormat>와이드스크린</PresentationFormat>
  <Paragraphs>26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6</vt:i4>
      </vt:variant>
    </vt:vector>
  </HeadingPairs>
  <TitlesOfParts>
    <vt:vector size="17" baseType="lpstr">
      <vt:lpstr>Arial</vt:lpstr>
      <vt:lpstr>나눔스퀘어_ac ExtraBold</vt:lpstr>
      <vt:lpstr>Spoqa Han Sans Neo</vt:lpstr>
      <vt:lpstr>맑은 고딕</vt:lpstr>
      <vt:lpstr>나눔스퀘어_ac Bold</vt:lpstr>
      <vt:lpstr>NanumGothic</vt:lpstr>
      <vt:lpstr>NanumGothicExtraBold</vt:lpstr>
      <vt:lpstr>Office 테마</vt:lpstr>
      <vt:lpstr>표지 마스터</vt:lpstr>
      <vt:lpstr>본문 마스터</vt:lpstr>
      <vt:lpstr>뒤표지 마스터</vt:lpstr>
      <vt:lpstr>세미컨덕터 Semi - conductor 활용 TIP</vt:lpstr>
      <vt:lpstr>PowerPoint 프레젠테이션</vt:lpstr>
      <vt:lpstr>PowerPoint 프레젠테이션</vt:lpstr>
      <vt:lpstr>PowerPoint 프레젠테이션</vt:lpstr>
      <vt:lpstr>PowerPoint 프레젠테이션</vt:lpstr>
      <vt:lpstr>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미경 김</dc:creator>
  <cp:lastModifiedBy>미경 김</cp:lastModifiedBy>
  <cp:revision>13</cp:revision>
  <dcterms:created xsi:type="dcterms:W3CDTF">2024-06-20T02:12:36Z</dcterms:created>
  <dcterms:modified xsi:type="dcterms:W3CDTF">2024-06-27T00:54:39Z</dcterms:modified>
  <cp:contentStatus/>
</cp:coreProperties>
</file>